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63" r:id="rId6"/>
    <p:sldId id="272" r:id="rId7"/>
    <p:sldId id="267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1FEB19-9269-4EAD-9C99-AD38B800D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4D245A-489E-44CC-B26E-F84A44340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355131-D73D-493B-9255-3BE714AE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D733C7-753D-4A6C-A971-582074CE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9E58A5-08E3-4E57-ACD1-4BC03014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98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64294-97A5-4E96-9505-EE33C95C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7AF35B-4077-4655-95BC-5CAEECD6B0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4AA8E-9E96-4550-BA23-778270E8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6AAC3-0331-485E-AFFA-D11FCFCA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F3685-93FA-4394-8DF6-9F4FEDD1F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0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00AAC7-3D8A-491C-8B36-07618F6A53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D0928D-6508-4811-8BBF-4C696F10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8D6A3-68F1-4E91-A9B2-3040F1CE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DD7785-CAC5-4500-AB7F-9F5FC1E5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BD2FFE-543A-4F4B-9D0E-BAD77A30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D26E1-4E69-4F64-BB01-E096D18C3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76E33-4AC8-4C71-8820-7C8C2D357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3A319-B200-44C9-BCC8-7A99BFE3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20ABF1-0D06-4410-A4AD-938662930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FECEC9-6031-4F5B-ABB4-D6B34357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3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F08FE-A331-43F9-B402-C1EFD924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4355B3-C6D7-4927-8025-09BB5C3F4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DA9B7-54CA-4D7E-98BE-30DFAE27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5F049-45AF-4893-80CE-FB2B909F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4AABD-610D-4729-83D7-4A1D0E38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5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7909D-AE90-4161-9C47-B8848A36A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00116-FF44-468B-874F-487A2EB6F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247B1-3A51-46F7-A2F0-FF0E123BA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4EA8E-AE29-475B-B211-CA245489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3B9F9F-C6E2-4EA2-BDA6-BDDC84D0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90227F-740E-4C7A-BF9B-B8B58DB98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3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E68B4-224E-44DD-BB92-EA665ECA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2AF8B3-9207-43C2-A64E-29FA8AFC5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84B78A-51B4-460E-9A14-803902D24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04914C-8058-47B5-A648-135A669C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272028-87B5-4FB5-AB5D-51C827565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B595C2-BB7D-4BE7-9F80-AEC5E2DC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B11285-571C-4136-ADA5-BFB2DCDD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0B08B-B6A6-491D-BEC0-BBA7A5CB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3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E5E1C-21CA-4907-A367-20BAB5350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5E95A1-7F6D-4653-9D69-FE6CF14DC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CCACAC-62A6-468D-92A6-1286C4877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91C983-CE19-4830-B3AF-B8B95796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6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2062B0-99B7-4D22-98DE-B040F26DB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56271A-4B07-4FB3-891F-81B65CC1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99C6A-1B9C-4767-893F-EFE9A9CA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4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5A5ED-0284-405D-93D6-F835D2DB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CE503-4117-4DFF-A9AE-AD55087D3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C423F7-39DF-4918-A1B5-62D29D473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CFB01E-2971-45CB-8BE6-9ADA92C1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2999A6-400A-485C-8139-4E7DA89F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1B47E8-66A1-4400-9D66-364C3FDC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8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300B3-8C68-4B51-B51A-5B8CFB53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9A3B7A-5CF8-430E-A3F1-B0E2E8C66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195C9D-463B-4A2F-9AE7-9A801E62F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DF8E5C-302B-49E1-A434-DDA1F5E2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910D7A-19C3-4E43-8194-5E0019E1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12B890-FA5D-49CB-9375-E693CE6E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0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735D3-D32D-4358-8E0E-AD31296E0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351F9-B8D3-46F8-AAA2-01CB87678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B9EFD-1B60-4FA8-8798-617C6F68D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77E33-40F6-4DC8-9CF3-A1C9B53F77FF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A5D5F-9529-4086-A192-27A2B141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32B12-7E12-4F2C-9F30-B75C7E969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29B2-54E2-42D7-9AF9-66DCF73AA3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0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05CCE-0406-46D1-95AB-53516B74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тица 2021 года  ">
            <a:extLst>
              <a:ext uri="{FF2B5EF4-FFF2-40B4-BE49-F238E27FC236}">
                <a16:creationId xmlns:a16="http://schemas.microsoft.com/office/drawing/2014/main" id="{C1DB16F9-2316-452D-9356-6664AF3BF6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238891-77FC-4232-B57D-72B2C7DE854D}"/>
              </a:ext>
            </a:extLst>
          </p:cNvPr>
          <p:cNvSpPr txBox="1"/>
          <p:nvPr/>
        </p:nvSpPr>
        <p:spPr>
          <a:xfrm>
            <a:off x="8504808" y="5166804"/>
            <a:ext cx="3279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Выполнила:</a:t>
            </a:r>
          </a:p>
          <a:p>
            <a:r>
              <a:rPr lang="ru-RU" b="1" dirty="0">
                <a:solidFill>
                  <a:srgbClr val="002060"/>
                </a:solidFill>
              </a:rPr>
              <a:t>Новосадова Е.Ю.</a:t>
            </a:r>
          </a:p>
          <a:p>
            <a:r>
              <a:rPr lang="ru-RU" b="1" dirty="0">
                <a:solidFill>
                  <a:srgbClr val="002060"/>
                </a:solidFill>
              </a:rPr>
              <a:t>учитель начальных классов</a:t>
            </a:r>
          </a:p>
          <a:p>
            <a:r>
              <a:rPr lang="ru-RU" b="1" dirty="0">
                <a:solidFill>
                  <a:srgbClr val="002060"/>
                </a:solidFill>
              </a:rPr>
              <a:t>МБОУ «СОШ № 2 им. Героя РФ</a:t>
            </a:r>
          </a:p>
          <a:p>
            <a:r>
              <a:rPr lang="ru-RU" b="1" dirty="0">
                <a:solidFill>
                  <a:srgbClr val="002060"/>
                </a:solidFill>
              </a:rPr>
              <a:t>А.В.Воскресенского</a:t>
            </a:r>
          </a:p>
        </p:txBody>
      </p:sp>
    </p:spTree>
    <p:extLst>
      <p:ext uri="{BB962C8B-B14F-4D97-AF65-F5344CB8AC3E}">
        <p14:creationId xmlns:p14="http://schemas.microsoft.com/office/powerpoint/2010/main" val="398875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D5207-864C-4054-8C14-E027CEE2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  <p:pic>
        <p:nvPicPr>
          <p:cNvPr id="4" name="Объект 3" descr="Изображение выглядит как птица, внешний, хищ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51B5CD8-1CB3-46EA-AFEA-DBAC50996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8" b="21805"/>
          <a:stretch/>
        </p:blipFill>
        <p:spPr>
          <a:xfrm>
            <a:off x="2515024" y="307731"/>
            <a:ext cx="7106853" cy="3997637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02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B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Союз охраны птиц России ежегодно избирает символом наступающего года какую-либо птицу, обитающую на территории России. Кампания «Птица года» проводится с целью привлечения внимания населения России к обитающим птицам и проблемам их охраны. ">
            <a:extLst>
              <a:ext uri="{FF2B5EF4-FFF2-40B4-BE49-F238E27FC236}">
                <a16:creationId xmlns:a16="http://schemas.microsoft.com/office/drawing/2014/main" id="{865686C1-EAF9-4F8E-8F7A-6F30FD431D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12" y="480060"/>
            <a:ext cx="11237975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B8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Выбранная Птица года оказывается в центре общего внимания. Идёт сбор данных о её численности и распространении. Люди помогают решать проблемы данного вида птиц. Участники акции пропагандируют красоту этой птицы и, конечно, рассказывают об уязвимости живого мира. ">
            <a:extLst>
              <a:ext uri="{FF2B5EF4-FFF2-40B4-BE49-F238E27FC236}">
                <a16:creationId xmlns:a16="http://schemas.microsoft.com/office/drawing/2014/main" id="{0F0113F9-B48C-45FC-86AB-2DB0B78E37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477012" y="480060"/>
            <a:ext cx="11237975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2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D61C-A75A-4253-A639-F3F9645B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Символы года</a:t>
            </a:r>
          </a:p>
        </p:txBody>
      </p:sp>
      <p:pic>
        <p:nvPicPr>
          <p:cNvPr id="4" name="Picture 2" descr="2015 г. 2016 г. удод горихвостка 2017 г. буроголовая гаичка  ">
            <a:extLst>
              <a:ext uri="{FF2B5EF4-FFF2-40B4-BE49-F238E27FC236}">
                <a16:creationId xmlns:a16="http://schemas.microsoft.com/office/drawing/2014/main" id="{0E50BA5C-7F16-4883-90DB-D81C1A8CE4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4038600" y="1406009"/>
            <a:ext cx="7188199" cy="4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9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F16A931-7F69-4498-AEE8-063449393E42}"/>
              </a:ext>
            </a:extLst>
          </p:cNvPr>
          <p:cNvSpPr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Символы года </a:t>
            </a:r>
          </a:p>
        </p:txBody>
      </p:sp>
      <p:pic>
        <p:nvPicPr>
          <p:cNvPr id="8194" name="Picture 2" descr="обыкновенная горлица 2018 г. скопа 2019 г. 2020 г. серый журавль  ">
            <a:extLst>
              <a:ext uri="{FF2B5EF4-FFF2-40B4-BE49-F238E27FC236}">
                <a16:creationId xmlns:a16="http://schemas.microsoft.com/office/drawing/2014/main" id="{362185EF-C4CF-47B4-A6D4-BDCCB77A7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05625"/>
            <a:ext cx="7188199" cy="40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0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23B02-31CE-44FB-9DAF-B58F89C12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Кобчик - птица – символ 2021 года</a:t>
            </a:r>
          </a:p>
        </p:txBody>
      </p:sp>
      <p:pic>
        <p:nvPicPr>
          <p:cNvPr id="13" name="Рисунок 12" descr="Изображение выглядит как птица, сидит, внешний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BE3E2A95-F7E5-45BE-A473-207A07B6C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96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рево, внешний, птица, ветвь&#10;&#10;Автоматически созданное описание">
            <a:extLst>
              <a:ext uri="{FF2B5EF4-FFF2-40B4-BE49-F238E27FC236}">
                <a16:creationId xmlns:a16="http://schemas.microsoft.com/office/drawing/2014/main" id="{AA86AF4F-09B9-47AF-8245-0123B2A41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" r="1" b="15870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тица, сидит, внешний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C554D509-4FCA-4FAC-92F6-694DCB5DEB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r="1" b="13821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5" name="Объект 4" descr="Изображение выглядит как небо, хищная птица, птиц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150CEC85-2D49-4F0C-8BB8-DE425CBD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r="14784" b="2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хищная птица, ястреб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0039F90A-ACCB-44AE-B913-AA26B71299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7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25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C49CD-1CCC-409F-B972-DCF7ED06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   Чем питаются кобчики</a:t>
            </a:r>
          </a:p>
        </p:txBody>
      </p:sp>
      <p:pic>
        <p:nvPicPr>
          <p:cNvPr id="7" name="Рисунок 6" descr="Изображение выглядит как птица, внешний, сидит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DD7F9445-016A-4B90-B57D-B4C21DEE44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r="-2" b="14939"/>
          <a:stretch/>
        </p:blipFill>
        <p:spPr>
          <a:xfrm>
            <a:off x="320040" y="477806"/>
            <a:ext cx="5455917" cy="3657486"/>
          </a:xfrm>
          <a:prstGeom prst="rect">
            <a:avLst/>
          </a:prstGeom>
        </p:spPr>
      </p:pic>
      <p:pic>
        <p:nvPicPr>
          <p:cNvPr id="6" name="Объект 4" descr="Изображение выглядит как птица, дерево, ветвь, высоко расположенный&#10;&#10;Автоматически созданное описание">
            <a:extLst>
              <a:ext uri="{FF2B5EF4-FFF2-40B4-BE49-F238E27FC236}">
                <a16:creationId xmlns:a16="http://schemas.microsoft.com/office/drawing/2014/main" id="{4E04AE19-4F98-4654-98EF-1DB244EC2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" r="-3" b="-3"/>
          <a:stretch/>
        </p:blipFill>
        <p:spPr>
          <a:xfrm>
            <a:off x="6416043" y="477810"/>
            <a:ext cx="5455917" cy="3657478"/>
          </a:xfrm>
          <a:prstGeom prst="rect">
            <a:avLst/>
          </a:prstGeom>
        </p:spPr>
      </p:pic>
      <p:cxnSp>
        <p:nvCxnSpPr>
          <p:cNvPr id="25" name="Straight Connector 2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24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5A9CC-9E5C-42C2-A7B7-453D19F6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Кобчики в гнезде</a:t>
            </a:r>
          </a:p>
        </p:txBody>
      </p:sp>
      <p:pic>
        <p:nvPicPr>
          <p:cNvPr id="21" name="Рисунок 20" descr="Изображение выглядит как дерево, внешний, растение, хвойное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D291170-9205-49BA-983F-5A4366744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r="11540" b="-3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дерево, внешний, небо, гнездо&#10;&#10;Автоматически созданное описание">
            <a:extLst>
              <a:ext uri="{FF2B5EF4-FFF2-40B4-BE49-F238E27FC236}">
                <a16:creationId xmlns:a16="http://schemas.microsoft.com/office/drawing/2014/main" id="{C0D238C1-896D-4ACA-998C-4320001E6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784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рево, внешний, наружный объект, гнездо&#10;&#10;Автоматически созданное описание">
            <a:extLst>
              <a:ext uri="{FF2B5EF4-FFF2-40B4-BE49-F238E27FC236}">
                <a16:creationId xmlns:a16="http://schemas.microsoft.com/office/drawing/2014/main" id="{0A5E34D3-37FA-4112-B539-75CCDAC549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0" r="1" b="18454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, небо, трав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F33C17AA-7B9F-4A79-A820-D2A10A0CDE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5" r="6673" b="-4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дерево, птица, небо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8D28FA8-62AF-4244-925A-4CAB51975D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1" r="1" b="6342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7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9578C0-98E4-4A83-9804-3CE80BF3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Красная книга</a:t>
            </a:r>
          </a:p>
        </p:txBody>
      </p:sp>
      <p:pic>
        <p:nvPicPr>
          <p:cNvPr id="7" name="Рисунок 6" descr="Изображение выглядит как внешний, птица, небо, хищ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184A83C-1EA8-406D-A828-19D592D00C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2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9" name="Рисунок 8" descr="Изображение выглядит как птица, внешний, сидит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3E25686-B1CB-4343-AA10-A45BA19E3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7" r="2" b="27178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32" name="Straight Connector 26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Объект 14" descr="Изображение выглядит как дерево, небо, внешний, ветвь&#10;&#10;Автоматически созданное описание">
            <a:extLst>
              <a:ext uri="{FF2B5EF4-FFF2-40B4-BE49-F238E27FC236}">
                <a16:creationId xmlns:a16="http://schemas.microsoft.com/office/drawing/2014/main" id="{8829A15D-2763-4EDB-B3FF-3CEA8A952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23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47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Символы года</vt:lpstr>
      <vt:lpstr>Презентация PowerPoint</vt:lpstr>
      <vt:lpstr>Кобчик - птица – символ 2021 года</vt:lpstr>
      <vt:lpstr>   Чем питаются кобчики</vt:lpstr>
      <vt:lpstr>Кобчики в гнезде</vt:lpstr>
      <vt:lpstr>Красная книга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R5854</dc:creator>
  <cp:lastModifiedBy>R5854</cp:lastModifiedBy>
  <cp:revision>21</cp:revision>
  <dcterms:created xsi:type="dcterms:W3CDTF">2021-06-09T13:18:02Z</dcterms:created>
  <dcterms:modified xsi:type="dcterms:W3CDTF">2021-06-09T21:01:08Z</dcterms:modified>
</cp:coreProperties>
</file>