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57430"/>
            <a:ext cx="7772400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Школьная служба примирения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86124"/>
            <a:ext cx="6400800" cy="23526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Школьная медиация основана на принципах восстановительной медиации, то есть предоставляется возможность восстановить утраченные отношения.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Татьяна\Рабочий стол\дсп\IMAGE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14290"/>
            <a:ext cx="2347909" cy="2249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Представиться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и рассказать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правилах встречи.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Здравствуйте, меня зовут….Я из школьной службы примирения. Вы знаете что такое школьная служба примирения? ШСП – это команда взрослых и детей, которая поможет решить конфликт, если у вас не получилось решить самостоятельно.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встречи: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Вся информация о рассказанном конфликте  будет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конфендициальна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 как медиатор буду нейтрален(нейтральна),  то есть я  не за обидчика не за обиженного, мне нейтральность поможет понять вас. Работать мы будем соблюдая добровольность встречи и у нас равноправие сторон конфликта.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Индивидуальная встреча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Что произошло?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Отражение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Что Вас тревожит?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Отражение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Что Вы чувствовали?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Отражение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Какие у вас были отношения раньше?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Отражение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Какие возможны последствия, если этот конфликт не решать?(последствия для жертвы, обидчика, родителей, учителей, друзей)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Отражение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Какие пути выхода Вы видите из создавшейся ситуации?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Отражение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Готовы ли Вы встретиться на совместной встрече?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Что Вы хотели бы там обсудить?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Отражение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совместной встречи: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Налаживание диалога между сторонами конфликта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Извинения сторон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Договориться о будущих отношениях..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Совместная встреча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Представиться и рассказать правила встречи: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(говорить честно, культурно, не перебивать, друг друга говорить по очереди,   всё, что сказано здесь и сейчас останется только между нами, у нас добровольность встречи 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диалога между сторонами: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(Расскажите, пожалуйста, как вы видите эту ситуацию…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Можете обратиться прямо к ….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Можете задать вопрос прямо к …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услышали, что сказал(а) …..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вы об этом думаете?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вы представляете свое будущее?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785" y="428604"/>
            <a:ext cx="7708927" cy="600079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вторая сторона конфликта </a:t>
            </a:r>
          </a:p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известна, что делать?</a:t>
            </a:r>
          </a:p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 </a:t>
            </a:r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Ховарду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Зеру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(материал адаптирован Куликовым С.В., Ефимовой Е.В.)</a:t>
            </a: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произошло? 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(отражение)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ты думаешь, почему это произошло с тобой? 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(отражение)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ты тогда почувствовал? 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(отражение)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ты чувствуешь сейчас?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(отражение)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ты считаешь, это может с тобой еще раз повториться? 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Почему?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(отражение)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это событие отразится на твоем будущем?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(отражение) (Оказать поддержку: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«Не волнуйся, все будет хорошо»,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«Не расстраивайся» и др.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___________________________________________________________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«Ты правильно сделал, что обратился в ШСП»</a:t>
            </a:r>
          </a:p>
          <a:p>
            <a:pPr lvl="0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 мы можем тебе помочь?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425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Школьная служба примирения</vt:lpstr>
      <vt:lpstr>Представиться и рассказать  о правилах встречи.</vt:lpstr>
      <vt:lpstr>Индивидуальная встреча</vt:lpstr>
      <vt:lpstr>Цель совместной встречи: </vt:lpstr>
      <vt:lpstr>Совместная встреча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примирения</dc:title>
  <cp:lastModifiedBy>asus</cp:lastModifiedBy>
  <cp:revision>37</cp:revision>
  <dcterms:modified xsi:type="dcterms:W3CDTF">2021-06-15T20:59:14Z</dcterms:modified>
</cp:coreProperties>
</file>